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43891200" cy="32918400"/>
  <p:notesSz cx="7010400" cy="9296400"/>
  <p:defaultTextStyle>
    <a:defPPr>
      <a:defRPr lang="en-US"/>
    </a:defPPr>
    <a:lvl1pPr marL="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0" autoAdjust="0"/>
    <p:restoredTop sz="97698" autoAdjust="0"/>
  </p:normalViewPr>
  <p:slideViewPr>
    <p:cSldViewPr>
      <p:cViewPr>
        <p:scale>
          <a:sx n="30" d="100"/>
          <a:sy n="30" d="100"/>
        </p:scale>
        <p:origin x="204" y="648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37845-F19E-534A-93CB-D87B91AE1C94}" type="datetimeFigureOut">
              <a:rPr lang="en-US" smtClean="0"/>
              <a:t>9/11/2016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C42E30-FEFF-784C-9821-1B0B8108FE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011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42E30-FEFF-784C-9821-1B0B8108FEB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55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0599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etal Heade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1124585"/>
            <a:ext cx="43891200" cy="223139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Lineage_Vector_Small_WhiteRed_Tagline_Revers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098464" y="990601"/>
            <a:ext cx="12998536" cy="2819399"/>
          </a:xfrm>
          <a:prstGeom prst="rect">
            <a:avLst/>
          </a:prstGeom>
        </p:spPr>
      </p:pic>
      <p:pic>
        <p:nvPicPr>
          <p:cNvPr id="8" name="Picture 7" descr="ARL_Logo_March2012_WhiteGold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328600" y="1447800"/>
            <a:ext cx="4304349" cy="1588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lowchart: Process 9"/>
          <p:cNvSpPr/>
          <p:nvPr userDrawn="1"/>
        </p:nvSpPr>
        <p:spPr bwMode="auto">
          <a:xfrm>
            <a:off x="37489943" y="3581400"/>
            <a:ext cx="5791657" cy="1371600"/>
          </a:xfrm>
          <a:prstGeom prst="flowChartProcess">
            <a:avLst/>
          </a:prstGeom>
          <a:solidFill>
            <a:schemeClr val="tx1">
              <a:lumMod val="65000"/>
              <a:lumOff val="3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Enterprise for Multi-scale Research of Materials</a:t>
            </a:r>
          </a:p>
        </p:txBody>
      </p:sp>
    </p:spTree>
    <p:extLst>
      <p:ext uri="{BB962C8B-B14F-4D97-AF65-F5344CB8AC3E}">
        <p14:creationId xmlns:p14="http://schemas.microsoft.com/office/powerpoint/2010/main" val="1671740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38912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438912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230600" y="1374145"/>
            <a:ext cx="19912586" cy="1566776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en-US" sz="5400" dirty="0" smtClean="0"/>
              <a:t>Title (should match </a:t>
            </a:r>
            <a:r>
              <a:rPr lang="en-US" sz="5400" dirty="0" smtClean="0"/>
              <a:t>your 2016 task title</a:t>
            </a:r>
            <a:r>
              <a:rPr lang="en-US" sz="5400" dirty="0" smtClean="0"/>
              <a:t>)</a:t>
            </a:r>
            <a:endParaRPr lang="en-US" sz="5400" dirty="0">
              <a:ea typeface="+mj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5537" y="3969603"/>
            <a:ext cx="38201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PI and associated persons working on this task (include ARL collaborators)</a:t>
            </a:r>
            <a:endParaRPr lang="en-US" sz="48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0" y="30099000"/>
            <a:ext cx="13402560" cy="3146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1447800" y="18745200"/>
            <a:ext cx="28270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4706600" y="6400800"/>
            <a:ext cx="0" cy="24688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9718000" y="6400800"/>
            <a:ext cx="0" cy="24688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971800" y="6400800"/>
            <a:ext cx="9112666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 We Fit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526000" y="6400800"/>
            <a:ext cx="9112666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Technical Approach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080200" y="6400800"/>
            <a:ext cx="9112666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Key Accomplishments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71800" y="19003521"/>
            <a:ext cx="9112666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Key Goals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833215" y="19003521"/>
            <a:ext cx="9112666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Major Results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004833" y="24146470"/>
            <a:ext cx="9112666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2745" y="7485927"/>
            <a:ext cx="6176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Materials-by-Design Process</a:t>
            </a:r>
            <a:endParaRPr lang="en-U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9" name="Straight Connector 188"/>
          <p:cNvCxnSpPr/>
          <p:nvPr/>
        </p:nvCxnSpPr>
        <p:spPr>
          <a:xfrm>
            <a:off x="29718000" y="17015430"/>
            <a:ext cx="129844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TextBox 189"/>
          <p:cNvSpPr txBox="1"/>
          <p:nvPr/>
        </p:nvSpPr>
        <p:spPr>
          <a:xfrm>
            <a:off x="32013933" y="17267003"/>
            <a:ext cx="9112666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Future Directions in 2017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2" name="Straight Connector 191"/>
          <p:cNvCxnSpPr/>
          <p:nvPr/>
        </p:nvCxnSpPr>
        <p:spPr>
          <a:xfrm>
            <a:off x="29718000" y="23850600"/>
            <a:ext cx="129844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335" y="11085120"/>
            <a:ext cx="0" cy="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7703051"/>
            <a:ext cx="6267646" cy="3345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452745" y="1121158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Mechanism-based Approach</a:t>
            </a:r>
            <a:endParaRPr lang="en-U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0650" y="31030313"/>
            <a:ext cx="671195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" name="TextBox 83"/>
          <p:cNvSpPr txBox="1"/>
          <p:nvPr/>
        </p:nvSpPr>
        <p:spPr>
          <a:xfrm>
            <a:off x="19562194" y="381000"/>
            <a:ext cx="4766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9562194" y="31901851"/>
            <a:ext cx="4766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25200" y="8336340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where this task fits in this process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1811000" y="13868400"/>
            <a:ext cx="2438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where this task fits in this  approach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0216602" y="31470964"/>
            <a:ext cx="64251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logo of PI’s institution (JHU is an example for logo size). 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0726400" y="16482173"/>
            <a:ext cx="4661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 author can adjust size of areas being addressed depending on content.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158" y="11809412"/>
            <a:ext cx="8591042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628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6202</TotalTime>
  <Words>88</Words>
  <Application>Microsoft Office PowerPoint</Application>
  <PresentationFormat>Custom</PresentationFormat>
  <Paragraphs>18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 Nakano</dc:creator>
  <cp:lastModifiedBy>Victor Nakano</cp:lastModifiedBy>
  <cp:revision>117</cp:revision>
  <cp:lastPrinted>2015-12-11T18:22:44Z</cp:lastPrinted>
  <dcterms:created xsi:type="dcterms:W3CDTF">2015-11-02T22:53:46Z</dcterms:created>
  <dcterms:modified xsi:type="dcterms:W3CDTF">2016-09-11T16:52:34Z</dcterms:modified>
</cp:coreProperties>
</file>