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 autoAdjust="0"/>
    <p:restoredTop sz="97698" autoAdjust="0"/>
  </p:normalViewPr>
  <p:slideViewPr>
    <p:cSldViewPr>
      <p:cViewPr>
        <p:scale>
          <a:sx n="30" d="100"/>
          <a:sy n="30" d="100"/>
        </p:scale>
        <p:origin x="-72" y="21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37845-F19E-534A-93CB-D87B91AE1C94}" type="datetimeFigureOut">
              <a:rPr lang="en-US" smtClean="0"/>
              <a:t>9/11/2016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2E30-FEFF-784C-9821-1B0B8108F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1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E30-FEFF-784C-9821-1B0B8108FE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59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etal Head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124585"/>
            <a:ext cx="43891200" cy="22313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Lineage_Vector_Small_WhiteRed_Tagline_Revers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98464" y="990601"/>
            <a:ext cx="12998536" cy="2819399"/>
          </a:xfrm>
          <a:prstGeom prst="rect">
            <a:avLst/>
          </a:prstGeom>
        </p:spPr>
      </p:pic>
      <p:pic>
        <p:nvPicPr>
          <p:cNvPr id="8" name="Picture 7" descr="ARL_Logo_March2012_WhiteGold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28600" y="1447800"/>
            <a:ext cx="4304349" cy="158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ocess 9"/>
          <p:cNvSpPr/>
          <p:nvPr userDrawn="1"/>
        </p:nvSpPr>
        <p:spPr bwMode="auto">
          <a:xfrm>
            <a:off x="37489943" y="3581400"/>
            <a:ext cx="5791657" cy="1371600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for Multi-scale Research of Materials</a:t>
            </a:r>
          </a:p>
        </p:txBody>
      </p:sp>
    </p:spTree>
    <p:extLst>
      <p:ext uri="{BB962C8B-B14F-4D97-AF65-F5344CB8AC3E}">
        <p14:creationId xmlns:p14="http://schemas.microsoft.com/office/powerpoint/2010/main" val="16717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230600" y="1374145"/>
            <a:ext cx="19912586" cy="1566776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sz="5400" dirty="0" smtClean="0"/>
              <a:t>Title (should match your 2016 task title)</a:t>
            </a:r>
            <a:endParaRPr lang="en-US" sz="5400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537" y="3969603"/>
            <a:ext cx="3820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PI and associated persons working on this task (include ARL collaborators)</a:t>
            </a:r>
            <a:endParaRPr lang="en-US" sz="48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0" y="30099000"/>
            <a:ext cx="13402560" cy="314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447800" y="18745200"/>
            <a:ext cx="2827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706600" y="6400800"/>
            <a:ext cx="0" cy="2468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718000" y="6400800"/>
            <a:ext cx="0" cy="2468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640080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We Fit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26000" y="640080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Approach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80200" y="640080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19003521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Goals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33215" y="19003521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Results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833" y="24146470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745" y="7934980"/>
            <a:ext cx="6176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Materials-by-Design Process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29718000" y="17015430"/>
            <a:ext cx="1298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2013933" y="17267003"/>
            <a:ext cx="911266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Directions in 2017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/>
          <p:nvPr/>
        </p:nvCxnSpPr>
        <p:spPr>
          <a:xfrm>
            <a:off x="29718000" y="23850600"/>
            <a:ext cx="1298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35" y="11085120"/>
            <a:ext cx="0" cy="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68" y="9766400"/>
            <a:ext cx="12746729" cy="680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650" y="31030313"/>
            <a:ext cx="67119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19562194" y="381000"/>
            <a:ext cx="476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562194" y="31901851"/>
            <a:ext cx="476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25200" y="7747537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where this task fits in this process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216602" y="31470964"/>
            <a:ext cx="6425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 of PI’s institution (JHU is an example for logo size).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726400" y="16482173"/>
            <a:ext cx="46614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author can adjust size of areas being addressed depending on content.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2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6203</TotalTime>
  <Words>78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Nakano</dc:creator>
  <cp:lastModifiedBy>Victor Nakano</cp:lastModifiedBy>
  <cp:revision>118</cp:revision>
  <cp:lastPrinted>2015-12-11T18:22:44Z</cp:lastPrinted>
  <dcterms:created xsi:type="dcterms:W3CDTF">2015-11-02T22:53:46Z</dcterms:created>
  <dcterms:modified xsi:type="dcterms:W3CDTF">2016-09-11T17:07:21Z</dcterms:modified>
</cp:coreProperties>
</file>