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42AD9-5701-4752-BED1-F6D86A0DE10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EBEEB-E422-41B4-BA15-6D32F9197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42E30-FEFF-784C-9821-1B0B8108FE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97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44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CCF1B0E-1BA5-449C-9CFF-1B00211B69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" y="6041599"/>
            <a:ext cx="3399472" cy="755438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74A17D3-A6CC-4755-846A-E88155FEDD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5" y="130635"/>
            <a:ext cx="1750423" cy="85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0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381378" y="286281"/>
            <a:ext cx="4148455" cy="326412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sz="1125"/>
              <a:t>Title</a:t>
            </a:r>
            <a:endParaRPr lang="en-US" sz="1125" dirty="0"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87" y="875094"/>
            <a:ext cx="79586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PI/Co-PIs and collaborators working on this task (include DTRA collaborators)</a:t>
            </a:r>
            <a:endParaRPr lang="en-US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01267" y="1333501"/>
            <a:ext cx="0" cy="5143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81378" y="1333501"/>
            <a:ext cx="5408464" cy="2654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Approach, Key Accomplishments, and Path Forward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6443" y="2839894"/>
            <a:ext cx="2578665" cy="2654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collaborations within FAs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79" y="2309400"/>
            <a:ext cx="0" cy="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57" y="6332916"/>
            <a:ext cx="1398323" cy="36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3212748" y="38488"/>
            <a:ext cx="2598391" cy="20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ensure all poster info is unclassified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0966" y="1710059"/>
            <a:ext cx="1730585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which RA/FA this task fits in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0966" y="2164545"/>
            <a:ext cx="1969933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Key Goals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172039" y="6385522"/>
            <a:ext cx="1338580" cy="400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 of PI’s institution (JHU is an example for logo size).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37501" y="3493026"/>
            <a:ext cx="1696217" cy="29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author can adjust size of areas being addressed depending on content.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385AAD-FE17-4B6D-8D41-A207B25487C2}"/>
              </a:ext>
            </a:extLst>
          </p:cNvPr>
          <p:cNvSpPr txBox="1"/>
          <p:nvPr/>
        </p:nvSpPr>
        <p:spPr>
          <a:xfrm>
            <a:off x="2470150" y="433382"/>
            <a:ext cx="4203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D00DDD-69D8-40A9-BE79-DEAC5BBB51DB}"/>
              </a:ext>
            </a:extLst>
          </p:cNvPr>
          <p:cNvSpPr txBox="1"/>
          <p:nvPr/>
        </p:nvSpPr>
        <p:spPr>
          <a:xfrm>
            <a:off x="747761" y="1353721"/>
            <a:ext cx="1898472" cy="2654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RA-FA / Key Goals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26F9D2-4A36-4594-9EFD-6BB604D4A5A3}"/>
              </a:ext>
            </a:extLst>
          </p:cNvPr>
          <p:cNvSpPr txBox="1"/>
          <p:nvPr/>
        </p:nvSpPr>
        <p:spPr>
          <a:xfrm>
            <a:off x="187802" y="4558473"/>
            <a:ext cx="2975945" cy="2654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and/or Products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F2E5969-C7FA-43D5-AE2A-305C3B15D71C}"/>
              </a:ext>
            </a:extLst>
          </p:cNvPr>
          <p:cNvSpPr/>
          <p:nvPr/>
        </p:nvSpPr>
        <p:spPr>
          <a:xfrm>
            <a:off x="1739305" y="3125765"/>
            <a:ext cx="1020138" cy="6649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Weihs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Zachariah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7C2D9B8-50B0-4B05-A978-E58B8929F196}"/>
              </a:ext>
            </a:extLst>
          </p:cNvPr>
          <p:cNvSpPr/>
          <p:nvPr/>
        </p:nvSpPr>
        <p:spPr>
          <a:xfrm>
            <a:off x="1734015" y="3815754"/>
            <a:ext cx="1020136" cy="6649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0050DD3-9D44-49BF-BFC8-4ED67415C735}"/>
              </a:ext>
            </a:extLst>
          </p:cNvPr>
          <p:cNvSpPr/>
          <p:nvPr/>
        </p:nvSpPr>
        <p:spPr>
          <a:xfrm>
            <a:off x="551088" y="3125765"/>
            <a:ext cx="1020138" cy="6649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RA1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Hufnagel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Hurley</a:t>
            </a:r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10A3755-59AF-4BEA-9CB9-6D9443C67809}"/>
              </a:ext>
            </a:extLst>
          </p:cNvPr>
          <p:cNvSpPr/>
          <p:nvPr/>
        </p:nvSpPr>
        <p:spPr>
          <a:xfrm>
            <a:off x="554129" y="3818116"/>
            <a:ext cx="1020138" cy="6649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Curreli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Glumac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546D697-D466-4770-9A7B-7E970BFB127B}"/>
              </a:ext>
            </a:extLst>
          </p:cNvPr>
          <p:cNvSpPr/>
          <p:nvPr/>
        </p:nvSpPr>
        <p:spPr>
          <a:xfrm>
            <a:off x="1165705" y="3490427"/>
            <a:ext cx="1020138" cy="6649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>
                <a:solidFill>
                  <a:schemeClr val="tx1"/>
                </a:solidFill>
              </a:rPr>
              <a:t>CCRI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Foster</a:t>
            </a:r>
          </a:p>
        </p:txBody>
      </p:sp>
    </p:spTree>
    <p:extLst>
      <p:ext uri="{BB962C8B-B14F-4D97-AF65-F5344CB8AC3E}">
        <p14:creationId xmlns:p14="http://schemas.microsoft.com/office/powerpoint/2010/main" val="3376284119"/>
      </p:ext>
    </p:extLst>
  </p:cSld>
  <p:clrMapOvr>
    <a:masterClrMapping/>
  </p:clrMapOvr>
</p:sld>
</file>

<file path=ppt/theme/theme1.xml><?xml version="1.0" encoding="utf-8"?>
<a:theme xmlns:a="http://schemas.openxmlformats.org/drawingml/2006/main" name="MSEE Poster Template theme_v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EE Poster Template theme_v4" id="{6D6BA565-539E-4080-B215-86878BA60A88}" vid="{55C93B54-3088-46A0-B6D2-93170813F0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MSEE Poster Template theme_v4</Template>
  <TotalTime>2169</TotalTime>
  <Words>98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MSEE Poster Template theme_v4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Veronica Turner</cp:lastModifiedBy>
  <cp:revision>19</cp:revision>
  <dcterms:created xsi:type="dcterms:W3CDTF">2022-02-03T01:55:05Z</dcterms:created>
  <dcterms:modified xsi:type="dcterms:W3CDTF">2022-03-17T14:26:39Z</dcterms:modified>
</cp:coreProperties>
</file>