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notesMasterIdLst>
    <p:notesMasterId r:id="rId3"/>
  </p:notesMasterIdLst>
  <p:sldIdLst>
    <p:sldId id="262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71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742AD9-5701-4752-BED1-F6D86A0DE10D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9EBEEB-E422-41B4-BA15-6D32F9197C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821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42E30-FEFF-784C-9821-1B0B8108FEB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55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1972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18447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7CCF1B0E-1BA5-449C-9CFF-1B00211B698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45" y="6041599"/>
            <a:ext cx="3399472" cy="755438"/>
          </a:xfrm>
          <a:prstGeom prst="rect">
            <a:avLst/>
          </a:prstGeom>
        </p:spPr>
      </p:pic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A74A17D3-A6CC-4755-846A-E88155FEDD9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175" y="130635"/>
            <a:ext cx="1750423" cy="851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201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8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381378" y="286281"/>
            <a:ext cx="4148455" cy="326412"/>
          </a:xfrm>
          <a:prstGeom prst="rect">
            <a:avLst/>
          </a:prstGeom>
        </p:spPr>
        <p:txBody>
          <a:bodyPr/>
          <a:lstStyle>
            <a:lvl1pPr>
              <a:defRPr sz="7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ctr">
              <a:defRPr/>
            </a:pPr>
            <a:r>
              <a:rPr lang="en-US" sz="1125"/>
              <a:t>Title</a:t>
            </a:r>
            <a:endParaRPr lang="en-US" sz="1125" dirty="0">
              <a:ea typeface="+mj-e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21387" y="875094"/>
            <a:ext cx="79586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PI/Co-PIs and collaborators working on this task (include DTRA collaborators)</a:t>
            </a:r>
            <a:endParaRPr lang="en-US" sz="10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301267" y="1333501"/>
            <a:ext cx="0" cy="51435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381378" y="1333501"/>
            <a:ext cx="5408464" cy="26545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25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Technical Approach, Key Accomplishments, and Path Forward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86443" y="2839894"/>
            <a:ext cx="2578665" cy="26545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25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Major collaborations within FAs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779" y="2309400"/>
            <a:ext cx="0" cy="0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2257" y="6332916"/>
            <a:ext cx="1398323" cy="363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5" name="TextBox 84"/>
          <p:cNvSpPr txBox="1"/>
          <p:nvPr/>
        </p:nvSpPr>
        <p:spPr>
          <a:xfrm>
            <a:off x="3212748" y="38488"/>
            <a:ext cx="2598391" cy="207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ensure all poster info is unclassified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50966" y="1710059"/>
            <a:ext cx="1730585" cy="194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7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Identify which RA/FA this task fits in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150966" y="2164545"/>
            <a:ext cx="1969933" cy="194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7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Identify Key Goals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6172039" y="6385522"/>
            <a:ext cx="1338580" cy="400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7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logo of PI’s institution (JHU is an example for logo size). 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237501" y="3493026"/>
            <a:ext cx="1696217" cy="297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7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Poster author can adjust size of areas being addressed depending on content.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0385AAD-FE17-4B6D-8D41-A207B25487C2}"/>
              </a:ext>
            </a:extLst>
          </p:cNvPr>
          <p:cNvSpPr txBox="1"/>
          <p:nvPr/>
        </p:nvSpPr>
        <p:spPr>
          <a:xfrm>
            <a:off x="2470150" y="433382"/>
            <a:ext cx="42037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6D00DDD-69D8-40A9-BE79-DEAC5BBB51DB}"/>
              </a:ext>
            </a:extLst>
          </p:cNvPr>
          <p:cNvSpPr txBox="1"/>
          <p:nvPr/>
        </p:nvSpPr>
        <p:spPr>
          <a:xfrm>
            <a:off x="747761" y="1353721"/>
            <a:ext cx="1898472" cy="26545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25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RA-FA / Key Goals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D26F9D2-4A36-4594-9EFD-6BB604D4A5A3}"/>
              </a:ext>
            </a:extLst>
          </p:cNvPr>
          <p:cNvSpPr txBox="1"/>
          <p:nvPr/>
        </p:nvSpPr>
        <p:spPr>
          <a:xfrm>
            <a:off x="187802" y="4558473"/>
            <a:ext cx="2975945" cy="26545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25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References and/or Products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CF2E5969-C7FA-43D5-AE2A-305C3B15D71C}"/>
              </a:ext>
            </a:extLst>
          </p:cNvPr>
          <p:cNvSpPr/>
          <p:nvPr/>
        </p:nvSpPr>
        <p:spPr>
          <a:xfrm>
            <a:off x="1739305" y="3125765"/>
            <a:ext cx="1020138" cy="66490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RA2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Weihs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Zachariah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E7C2D9B8-50B0-4B05-A978-E58B8929F196}"/>
              </a:ext>
            </a:extLst>
          </p:cNvPr>
          <p:cNvSpPr/>
          <p:nvPr/>
        </p:nvSpPr>
        <p:spPr>
          <a:xfrm>
            <a:off x="1734015" y="3815754"/>
            <a:ext cx="1020136" cy="66490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RA3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Beg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10050DD3-9D44-49BF-BFC8-4ED67415C735}"/>
              </a:ext>
            </a:extLst>
          </p:cNvPr>
          <p:cNvSpPr/>
          <p:nvPr/>
        </p:nvSpPr>
        <p:spPr>
          <a:xfrm>
            <a:off x="551088" y="3125765"/>
            <a:ext cx="1020138" cy="66490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u="sng" dirty="0">
                <a:solidFill>
                  <a:schemeClr val="tx1"/>
                </a:solidFill>
              </a:rPr>
              <a:t>RA1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Hufnagel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Hurley</a:t>
            </a:r>
            <a:endParaRPr lang="en-US" dirty="0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610A3755-59AF-4BEA-9CB9-6D9443C67809}"/>
              </a:ext>
            </a:extLst>
          </p:cNvPr>
          <p:cNvSpPr/>
          <p:nvPr/>
        </p:nvSpPr>
        <p:spPr>
          <a:xfrm>
            <a:off x="554129" y="3818116"/>
            <a:ext cx="1020138" cy="66490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RA3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prstClr val="black"/>
                </a:solidFill>
                <a:latin typeface="Calibri" panose="020F0502020204030204"/>
              </a:rPr>
              <a:t>Curreli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prstClr val="black"/>
                </a:solidFill>
                <a:latin typeface="Calibri" panose="020F0502020204030204"/>
              </a:rPr>
              <a:t>Glumac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0546D697-D466-4770-9A7B-7E970BFB127B}"/>
              </a:ext>
            </a:extLst>
          </p:cNvPr>
          <p:cNvSpPr/>
          <p:nvPr/>
        </p:nvSpPr>
        <p:spPr>
          <a:xfrm>
            <a:off x="1165705" y="3490427"/>
            <a:ext cx="1020138" cy="66490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u="sng" dirty="0">
                <a:solidFill>
                  <a:schemeClr val="tx1"/>
                </a:solidFill>
              </a:rPr>
              <a:t>CCRI</a:t>
            </a:r>
          </a:p>
          <a:p>
            <a:pPr algn="ctr"/>
            <a:r>
              <a:rPr lang="en-US" sz="800" dirty="0">
                <a:solidFill>
                  <a:schemeClr val="tx1"/>
                </a:solidFill>
              </a:rPr>
              <a:t>Foster</a:t>
            </a:r>
          </a:p>
        </p:txBody>
      </p:sp>
    </p:spTree>
    <p:extLst>
      <p:ext uri="{BB962C8B-B14F-4D97-AF65-F5344CB8AC3E}">
        <p14:creationId xmlns:p14="http://schemas.microsoft.com/office/powerpoint/2010/main" val="3376284119"/>
      </p:ext>
    </p:extLst>
  </p:cSld>
  <p:clrMapOvr>
    <a:masterClrMapping/>
  </p:clrMapOvr>
</p:sld>
</file>

<file path=ppt/theme/theme1.xml><?xml version="1.0" encoding="utf-8"?>
<a:theme xmlns:a="http://schemas.openxmlformats.org/drawingml/2006/main" name="MSEE Poster Template theme_v4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SEE Poster Template theme_v4" id="{6D6BA565-539E-4080-B215-86878BA60A88}" vid="{55C93B54-3088-46A0-B6D2-93170813F0B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MSEE Poster Template theme_v4</Template>
  <TotalTime>2170</TotalTime>
  <Words>98</Words>
  <Application>Microsoft Office PowerPoint</Application>
  <PresentationFormat>On-screen Show (4:3)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MSEE Poster Template theme_v4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</dc:creator>
  <cp:lastModifiedBy>Andrew Proulx</cp:lastModifiedBy>
  <cp:revision>19</cp:revision>
  <dcterms:created xsi:type="dcterms:W3CDTF">2022-02-03T01:55:05Z</dcterms:created>
  <dcterms:modified xsi:type="dcterms:W3CDTF">2023-02-06T14:27:27Z</dcterms:modified>
</cp:coreProperties>
</file>