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CBD9E4"/>
        </a:solidFill>
        <a:effectLst/>
        <a:uFillTx/>
        <a:latin typeface="+mj-lt"/>
        <a:ea typeface="+mj-ea"/>
        <a:cs typeface="+mj-cs"/>
        <a:sym typeface="Gotham Book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CBD9E4"/>
        </a:solidFill>
        <a:effectLst/>
        <a:uFillTx/>
        <a:latin typeface="+mj-lt"/>
        <a:ea typeface="+mj-ea"/>
        <a:cs typeface="+mj-cs"/>
        <a:sym typeface="Gotham Book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CBD9E4"/>
        </a:solidFill>
        <a:effectLst/>
        <a:uFillTx/>
        <a:latin typeface="+mj-lt"/>
        <a:ea typeface="+mj-ea"/>
        <a:cs typeface="+mj-cs"/>
        <a:sym typeface="Gotham Book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CBD9E4"/>
        </a:solidFill>
        <a:effectLst/>
        <a:uFillTx/>
        <a:latin typeface="+mj-lt"/>
        <a:ea typeface="+mj-ea"/>
        <a:cs typeface="+mj-cs"/>
        <a:sym typeface="Gotham Book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CBD9E4"/>
        </a:solidFill>
        <a:effectLst/>
        <a:uFillTx/>
        <a:latin typeface="+mj-lt"/>
        <a:ea typeface="+mj-ea"/>
        <a:cs typeface="+mj-cs"/>
        <a:sym typeface="Gotham Book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CBD9E4"/>
        </a:solidFill>
        <a:effectLst/>
        <a:uFillTx/>
        <a:latin typeface="+mj-lt"/>
        <a:ea typeface="+mj-ea"/>
        <a:cs typeface="+mj-cs"/>
        <a:sym typeface="Gotham Book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CBD9E4"/>
        </a:solidFill>
        <a:effectLst/>
        <a:uFillTx/>
        <a:latin typeface="+mj-lt"/>
        <a:ea typeface="+mj-ea"/>
        <a:cs typeface="+mj-cs"/>
        <a:sym typeface="Gotham Book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CBD9E4"/>
        </a:solidFill>
        <a:effectLst/>
        <a:uFillTx/>
        <a:latin typeface="+mj-lt"/>
        <a:ea typeface="+mj-ea"/>
        <a:cs typeface="+mj-cs"/>
        <a:sym typeface="Gotham Book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CBD9E4"/>
        </a:solidFill>
        <a:effectLst/>
        <a:uFillTx/>
        <a:latin typeface="+mj-lt"/>
        <a:ea typeface="+mj-ea"/>
        <a:cs typeface="+mj-cs"/>
        <a:sym typeface="Gotham 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solidFill>
          <a:srgbClr val="012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>
                <a:solidFill>
                  <a:srgbClr val="CBD9E5"/>
                </a:solidFill>
              </a:defRPr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Gotham Book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Gotham Book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Gotham Book"/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Gotham Book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Gotham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" name="HEMI_logo_color_shield_white_text.png" descr="HEMI_logo_color_shield_white_tex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225" y="12954000"/>
            <a:ext cx="3513375" cy="6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2" name="Image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Image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5" name="HEMI_logo_color_shield_white_text.png" descr="HEMI_logo_color_shield_white_tex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225" y="12954000"/>
            <a:ext cx="3513375" cy="6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>
                <a:solidFill>
                  <a:srgbClr val="CBD9E5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23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5" name="HEMI_logo_color_shield_white_text.png" descr="HEMI_logo_color_shield_white_tex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225" y="12954000"/>
            <a:ext cx="3513375" cy="6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Image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1" name="HEMI_logo_color_shield_white_text.png" descr="HEMI_logo_color_shield_white_tex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225" y="12954000"/>
            <a:ext cx="3513375" cy="6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" name="Lorem Ipsum Dolor"/>
          <p:cNvSpPr txBox="1"/>
          <p:nvPr>
            <p:ph type="body" sz="quarter" idx="21"/>
          </p:nvPr>
        </p:nvSpPr>
        <p:spPr>
          <a:xfrm>
            <a:off x="952500" y="860425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>
                <a:solidFill>
                  <a:srgbClr val="CBD9E5"/>
                </a:solidFill>
              </a:defRPr>
            </a:lvl1pPr>
          </a:lstStyle>
          <a:p>
            <a:pPr/>
            <a:r>
              <a:t>Lorem Ipsum Dolor</a:t>
            </a:r>
          </a:p>
        </p:txBody>
      </p:sp>
      <p:sp>
        <p:nvSpPr>
          <p:cNvPr id="32" name="Image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3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6" name="HEMI_logo_color_shield_white_text.png" descr="HEMI_logo_color_shield_white_tex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225" y="12954000"/>
            <a:ext cx="3513375" cy="6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5" name="HEMI_logo_color_shield_white_text.png" descr="HEMI_logo_color_shield_white_tex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225" y="12954000"/>
            <a:ext cx="3513375" cy="6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solidFill>
          <a:srgbClr val="012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>
                <a:solidFill>
                  <a:srgbClr val="CBD9E5"/>
                </a:solidFill>
              </a:defRPr>
            </a:lvl1pPr>
          </a:lstStyle>
          <a:p>
            <a:pPr/>
            <a:r>
              <a:t>Lorem Ipsum Dolor</a:t>
            </a:r>
          </a:p>
        </p:txBody>
      </p:sp>
      <p:sp>
        <p:nvSpPr>
          <p:cNvPr id="54" name="Image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5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8" name="HEMI_logo_color_shield_white_text.png" descr="HEMI_logo_color_shield_white_tex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225" y="12954000"/>
            <a:ext cx="3513375" cy="6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LightBack">
    <p:bg>
      <p:bgPr>
        <a:solidFill>
          <a:srgbClr val="FFFB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95A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5" name="HEMI_logo_namesake_lockup_2_color.png" descr="HEMI_logo_namesake_lockup_2_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115" y="12954000"/>
            <a:ext cx="3513374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0B216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012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63B2E0"/>
              </a:buClr>
              <a:defRPr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1pPr>
            <a:lvl2pPr>
              <a:buClr>
                <a:srgbClr val="63B2E0"/>
              </a:buClr>
              <a:defRPr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2pPr>
            <a:lvl3pPr>
              <a:buClr>
                <a:srgbClr val="63B2E0"/>
              </a:buClr>
              <a:defRPr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3pPr>
            <a:lvl4pPr>
              <a:buClr>
                <a:srgbClr val="63B2E0"/>
              </a:buClr>
              <a:defRPr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4pPr>
            <a:lvl5pPr>
              <a:buClr>
                <a:srgbClr val="63B2E0"/>
              </a:buClr>
              <a:defRPr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Clr>
                <a:srgbClr val="63B2E0"/>
              </a:buClr>
              <a:buSzPct val="65000"/>
              <a:defRPr sz="4200"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1pPr>
            <a:lvl2pPr marL="1016000" indent="-508000">
              <a:spcBef>
                <a:spcPts val="2500"/>
              </a:spcBef>
              <a:buClr>
                <a:srgbClr val="63B2E0"/>
              </a:buClr>
              <a:buSzPct val="65000"/>
              <a:defRPr sz="4200"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2pPr>
            <a:lvl3pPr marL="1524000" indent="-508000">
              <a:spcBef>
                <a:spcPts val="2500"/>
              </a:spcBef>
              <a:buClr>
                <a:srgbClr val="63B2E0"/>
              </a:buClr>
              <a:buSzPct val="65000"/>
              <a:defRPr sz="4200"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3pPr>
            <a:lvl4pPr marL="2032000" indent="-508000">
              <a:spcBef>
                <a:spcPts val="2500"/>
              </a:spcBef>
              <a:buClr>
                <a:srgbClr val="63B2E0"/>
              </a:buClr>
              <a:buSzPct val="65000"/>
              <a:defRPr sz="4200"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4pPr>
            <a:lvl5pPr marL="2540000" indent="-508000">
              <a:spcBef>
                <a:spcPts val="2500"/>
              </a:spcBef>
              <a:buClr>
                <a:srgbClr val="63B2E0"/>
              </a:buClr>
              <a:buSzPct val="65000"/>
              <a:defRPr sz="4200"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>
            <a:lvl1pPr>
              <a:buClr>
                <a:srgbClr val="63B2E0"/>
              </a:buClr>
              <a:defRPr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1pPr>
            <a:lvl2pPr>
              <a:buClr>
                <a:srgbClr val="63B2E0"/>
              </a:buClr>
              <a:defRPr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2pPr>
            <a:lvl3pPr>
              <a:buClr>
                <a:srgbClr val="63B2E0"/>
              </a:buClr>
              <a:defRPr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3pPr>
            <a:lvl4pPr>
              <a:buClr>
                <a:srgbClr val="63B2E0"/>
              </a:buClr>
              <a:defRPr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4pPr>
            <a:lvl5pPr>
              <a:buClr>
                <a:srgbClr val="63B2E0"/>
              </a:buClr>
              <a:defRPr>
                <a:solidFill>
                  <a:srgbClr val="CBD9E5"/>
                </a:solidFill>
                <a:latin typeface="+mj-lt"/>
                <a:ea typeface="+mj-ea"/>
                <a:cs typeface="+mj-cs"/>
                <a:sym typeface="Gotham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4" name="HEMI_logo_color_shield_white_text.png" descr="HEMI_logo_color_shield_white_tex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225" y="12954000"/>
            <a:ext cx="3513375" cy="6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B2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099" y="13017500"/>
            <a:ext cx="419101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" name="HEMI_logo_color_shield_white_text.png" descr="HEMI_logo_color_shield_white_tex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225" y="12954000"/>
            <a:ext cx="3513375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82550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63B2E0"/>
          </a:solidFill>
          <a:uFillTx/>
          <a:latin typeface="+mj-lt"/>
          <a:ea typeface="+mj-ea"/>
          <a:cs typeface="+mj-cs"/>
          <a:sym typeface="Gotham Book"/>
        </a:defRPr>
      </a:lvl1pPr>
      <a:lvl2pPr marL="0" marR="0" indent="0" algn="ctr" defTabSz="82550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63B2E0"/>
          </a:solidFill>
          <a:uFillTx/>
          <a:latin typeface="+mj-lt"/>
          <a:ea typeface="+mj-ea"/>
          <a:cs typeface="+mj-cs"/>
          <a:sym typeface="Gotham Book"/>
        </a:defRPr>
      </a:lvl2pPr>
      <a:lvl3pPr marL="0" marR="0" indent="0" algn="ctr" defTabSz="82550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63B2E0"/>
          </a:solidFill>
          <a:uFillTx/>
          <a:latin typeface="+mj-lt"/>
          <a:ea typeface="+mj-ea"/>
          <a:cs typeface="+mj-cs"/>
          <a:sym typeface="Gotham Book"/>
        </a:defRPr>
      </a:lvl3pPr>
      <a:lvl4pPr marL="0" marR="0" indent="0" algn="ctr" defTabSz="82550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63B2E0"/>
          </a:solidFill>
          <a:uFillTx/>
          <a:latin typeface="+mj-lt"/>
          <a:ea typeface="+mj-ea"/>
          <a:cs typeface="+mj-cs"/>
          <a:sym typeface="Gotham Book"/>
        </a:defRPr>
      </a:lvl4pPr>
      <a:lvl5pPr marL="0" marR="0" indent="0" algn="ctr" defTabSz="82550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63B2E0"/>
          </a:solidFill>
          <a:uFillTx/>
          <a:latin typeface="+mj-lt"/>
          <a:ea typeface="+mj-ea"/>
          <a:cs typeface="+mj-cs"/>
          <a:sym typeface="Gotham Book"/>
        </a:defRPr>
      </a:lvl5pPr>
      <a:lvl6pPr marL="0" marR="0" indent="0" algn="ctr" defTabSz="82550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63B2E0"/>
          </a:solidFill>
          <a:uFillTx/>
          <a:latin typeface="+mj-lt"/>
          <a:ea typeface="+mj-ea"/>
          <a:cs typeface="+mj-cs"/>
          <a:sym typeface="Gotham Book"/>
        </a:defRPr>
      </a:lvl6pPr>
      <a:lvl7pPr marL="0" marR="0" indent="0" algn="ctr" defTabSz="82550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63B2E0"/>
          </a:solidFill>
          <a:uFillTx/>
          <a:latin typeface="+mj-lt"/>
          <a:ea typeface="+mj-ea"/>
          <a:cs typeface="+mj-cs"/>
          <a:sym typeface="Gotham Book"/>
        </a:defRPr>
      </a:lvl7pPr>
      <a:lvl8pPr marL="0" marR="0" indent="0" algn="ctr" defTabSz="82550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63B2E0"/>
          </a:solidFill>
          <a:uFillTx/>
          <a:latin typeface="+mj-lt"/>
          <a:ea typeface="+mj-ea"/>
          <a:cs typeface="+mj-cs"/>
          <a:sym typeface="Gotham Book"/>
        </a:defRPr>
      </a:lvl8pPr>
      <a:lvl9pPr marL="0" marR="0" indent="0" algn="ctr" defTabSz="82550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63B2E0"/>
          </a:solidFill>
          <a:uFillTx/>
          <a:latin typeface="+mj-lt"/>
          <a:ea typeface="+mj-ea"/>
          <a:cs typeface="+mj-cs"/>
          <a:sym typeface="Gotham 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orem Ipsum Dolor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Lorem Ipsum Dolor</a:t>
            </a:r>
          </a:p>
        </p:txBody>
      </p:sp>
      <p:sp>
        <p:nvSpPr>
          <p:cNvPr id="151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" descr="Image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435697" y="6698910"/>
            <a:ext cx="10979801" cy="6235701"/>
          </a:xfrm>
          <a:prstGeom prst="rect">
            <a:avLst/>
          </a:prstGeom>
        </p:spPr>
      </p:pic>
      <p:pic>
        <p:nvPicPr>
          <p:cNvPr id="189" name="Image" descr="Image"/>
          <p:cNvPicPr>
            <a:picLocks noChangeAspect="0"/>
          </p:cNvPicPr>
          <p:nvPr>
            <p:ph type="pic" idx="2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2441666" y="800100"/>
            <a:ext cx="10985501" cy="5283200"/>
          </a:xfrm>
          <a:prstGeom prst="rect">
            <a:avLst/>
          </a:prstGeom>
        </p:spPr>
      </p:pic>
      <p:pic>
        <p:nvPicPr>
          <p:cNvPr id="190" name="Image" descr="Image"/>
          <p:cNvPicPr>
            <a:picLocks noChangeAspect="0"/>
          </p:cNvPicPr>
          <p:nvPr>
            <p:ph type="pic" idx="2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46135" y="800100"/>
            <a:ext cx="11049001" cy="12141200"/>
          </a:xfrm>
          <a:prstGeom prst="rect">
            <a:avLst/>
          </a:prstGeom>
        </p:spPr>
      </p:pic>
      <p:sp>
        <p:nvSpPr>
          <p:cNvPr id="1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–Johnny Appleseed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–Johnny Appleseed</a:t>
            </a:r>
          </a:p>
        </p:txBody>
      </p:sp>
      <p:sp>
        <p:nvSpPr>
          <p:cNvPr id="194" name="“Type a quote here.”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“Type a quote here.” </a:t>
            </a:r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11984434" y="13017500"/>
            <a:ext cx="402432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5473" r="0" b="456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Lorem Ipsum Dolor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Lorem Ipsum Dolor</a:t>
            </a:r>
          </a:p>
        </p:txBody>
      </p:sp>
      <p:pic>
        <p:nvPicPr>
          <p:cNvPr id="156" name="Image" descr="Image"/>
          <p:cNvPicPr>
            <a:picLocks noChangeAspect="0"/>
          </p:cNvPicPr>
          <p:nvPr>
            <p:ph type="pic" idx="2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23022" y="801904"/>
            <a:ext cx="22733001" cy="7658101"/>
          </a:xfrm>
          <a:prstGeom prst="rect">
            <a:avLst/>
          </a:prstGeom>
        </p:spPr>
      </p:pic>
      <p:sp>
        <p:nvSpPr>
          <p:cNvPr id="15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Lorem Ipsum Dolor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Lorem Ipsum Dolor</a:t>
            </a:r>
          </a:p>
        </p:txBody>
      </p:sp>
      <p:pic>
        <p:nvPicPr>
          <p:cNvPr id="165" name="Image" descr="Image"/>
          <p:cNvPicPr>
            <a:picLocks noChangeAspect="0"/>
          </p:cNvPicPr>
          <p:nvPr>
            <p:ph type="pic" idx="2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509120" y="860425"/>
            <a:ext cx="10795001" cy="12128500"/>
          </a:xfrm>
          <a:prstGeom prst="rect">
            <a:avLst/>
          </a:prstGeom>
        </p:spPr>
      </p:pic>
      <p:sp>
        <p:nvSpPr>
          <p:cNvPr id="16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Number"/>
          <p:cNvSpPr txBox="1"/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" descr="Image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509500" y="3647498"/>
            <a:ext cx="11049000" cy="9258301"/>
          </a:xfrm>
          <a:prstGeom prst="rect">
            <a:avLst/>
          </a:prstGeom>
        </p:spPr>
      </p:pic>
      <p:sp>
        <p:nvSpPr>
          <p:cNvPr id="18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Double-click to edi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Number"/>
          <p:cNvSpPr txBox="1"/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E47319"/>
      </a:dk1>
      <a:lt1>
        <a:srgbClr val="CBD9E4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Gotham Book"/>
        <a:ea typeface="Gotham Book"/>
        <a:cs typeface="Gotham 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CBD9E4"/>
            </a:solidFill>
            <a:effectLst/>
            <a:uFillTx/>
            <a:latin typeface="+mj-lt"/>
            <a:ea typeface="+mj-ea"/>
            <a:cs typeface="+mj-cs"/>
            <a:sym typeface="Gotham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Gotham Book"/>
        <a:ea typeface="Gotham Book"/>
        <a:cs typeface="Gotham 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CBD9E4"/>
            </a:solidFill>
            <a:effectLst/>
            <a:uFillTx/>
            <a:latin typeface="+mj-lt"/>
            <a:ea typeface="+mj-ea"/>
            <a:cs typeface="+mj-cs"/>
            <a:sym typeface="Gotham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