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436F-C035-CAC5-9335-8FC3014F0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52785"/>
            <a:ext cx="9144000" cy="180317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074EF-692C-2E45-CA1C-EFA297B34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9"/>
            <a:ext cx="6244127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60D8-7FCC-12DC-DDDD-B253A104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17B12-AFE0-1E4B-75CB-730C83FCA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021" y="2354373"/>
            <a:ext cx="3578662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4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25E5-B0A9-BA7C-7801-3E297370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B7F73-7292-068D-D139-2D3DA1E16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BD33C-76ED-3C3C-55C8-6C38D987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A5BD7-AD1D-C71B-C2BF-425BEFF51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8F962-4FDF-E471-94DD-CFAF176F3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25245-1B34-2A71-3E3C-25AAB3FF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0FEF-BFB3-C8A8-FE77-84F571CC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5D87-C73C-218E-68F4-3FA65E38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9017"/>
            <a:ext cx="10515600" cy="3467945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72C7C-329A-8E30-BCE7-061437A0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1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1A25E-BAE3-1D5E-2724-B548EF589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4CEB-E1C4-891C-77F2-C00DF8A8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04534-B56A-1127-BFBC-1465953C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88BD-E7CC-9203-CF73-6AF906BD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7F3DC-FB1A-82F5-D701-B9022C997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04485"/>
            <a:ext cx="5181600" cy="357247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056B7-2289-2429-92BC-454D2C79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04483"/>
            <a:ext cx="5317836" cy="3572479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E4B23-CB4B-9022-01D8-98978E39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F928-E1F2-E161-7616-74C5EC76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350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CD08C-9466-694C-75DE-581D5923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15272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Yu Gothic UI Semibold" panose="020B0700000000000000" pitchFamily="34" charset="-128"/>
                <a:ea typeface="Yu Gothic UI Semibold" panose="020B0700000000000000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9DA9B-2819-97FD-FE16-F1A7E04C3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EA096-CA0F-1223-66E0-DFE8FC35D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15272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Yu Gothic UI Semibold" panose="020B0700000000000000" pitchFamily="34" charset="-128"/>
                <a:ea typeface="Yu Gothic UI Semibold" panose="020B0700000000000000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037BC-2811-F876-2811-48B39C587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A95D51-D60E-C849-9CD4-7209729F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8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371F-B806-98CC-1F36-F57F3E12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FB340-1803-C581-30ED-812C4569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1E55A-C991-4306-9296-F93D6B69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C19D-99BD-4243-A08A-3BC4F7EE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0872"/>
            <a:ext cx="3932237" cy="1052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FF510-ADEA-79B9-136F-A95544289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0945"/>
            <a:ext cx="6172200" cy="430010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>
              <a:defRPr sz="280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>
              <a:defRPr sz="240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>
              <a:defRPr sz="200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 sz="200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1B9A8-922A-6F85-6D93-266C88905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3818"/>
            <a:ext cx="3932237" cy="33751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B5313-B2FB-560D-15F6-FD3C841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9D8F-31B8-725B-51F9-500B457D0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590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90809-A2F0-7275-AB59-E0856E8D5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42473"/>
            <a:ext cx="6172200" cy="43185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F7D4F-A648-025A-06BF-DECD3E443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66109"/>
            <a:ext cx="3932237" cy="34028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86D12-31A8-71D2-DB48-ED1D88D8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46533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C8D5E-77CE-3887-44F6-5A031535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9945"/>
            <a:ext cx="10515600" cy="1114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 for the Title of the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9D38C-B142-DA70-88F2-35F829F01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88263" y="6521905"/>
            <a:ext cx="1720273" cy="249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fld id="{72D209E5-9F00-4812-BD9A-B992F4BFA1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black and blue logo&#10;&#10;Description automatically generated">
            <a:extLst>
              <a:ext uri="{FF2B5EF4-FFF2-40B4-BE49-F238E27FC236}">
                <a16:creationId xmlns:a16="http://schemas.microsoft.com/office/drawing/2014/main" id="{E585911E-4AF1-709F-FFD0-695EB370344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15"/>
          <a:stretch/>
        </p:blipFill>
        <p:spPr>
          <a:xfrm>
            <a:off x="153226" y="6043661"/>
            <a:ext cx="2025977" cy="827543"/>
          </a:xfrm>
          <a:prstGeom prst="rect">
            <a:avLst/>
          </a:prstGeom>
        </p:spPr>
      </p:pic>
      <p:pic>
        <p:nvPicPr>
          <p:cNvPr id="25" name="Picture 2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5E1FA99-3F49-BDF6-EB39-5C5436142F2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132" y="136525"/>
            <a:ext cx="1738688" cy="602026"/>
          </a:xfrm>
          <a:prstGeom prst="rect">
            <a:avLst/>
          </a:prstGeom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4933C72C-5FE9-D732-E973-2B45FA8A37F5}"/>
              </a:ext>
            </a:extLst>
          </p:cNvPr>
          <p:cNvSpPr txBox="1">
            <a:spLocks/>
          </p:cNvSpPr>
          <p:nvPr/>
        </p:nvSpPr>
        <p:spPr>
          <a:xfrm>
            <a:off x="4191000" y="62254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UNCLASSIFIED/Distribution Unlimited</a:t>
            </a: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29F0EB5B-FDA4-1B82-1646-AE34249FA57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844" y="6205655"/>
            <a:ext cx="1397263" cy="50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5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Yu Gothic UI Semibold" panose="020B0700000000000000" pitchFamily="34" charset="-128"/>
          <a:ea typeface="Yu Gothic UI Semibold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A6D0-DEE6-6A08-F7E4-234F95C29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520A4-DCDE-E9E0-5EEB-6C7E882F7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4FCC1-6E40-B57F-1765-28795FD1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09E5-9F00-4812-BD9A-B992F4BFA1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45762"/>
      </p:ext>
    </p:extLst>
  </p:cSld>
  <p:clrMapOvr>
    <a:masterClrMapping/>
  </p:clrMapOvr>
</p:sld>
</file>

<file path=ppt/theme/theme1.xml><?xml version="1.0" encoding="utf-8"?>
<a:theme xmlns:a="http://schemas.openxmlformats.org/drawingml/2006/main" name="CAIMEE Powerpoint template v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IMEE Powerpoint template v3" id="{7D0629FE-41C3-4C57-9FEF-2F771A664FEA}" vid="{2FA1CF84-E27A-483E-9C8C-205D254474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CAIMEE-powerpoint-template-w-shield</Template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Yu Gothic</vt:lpstr>
      <vt:lpstr>Yu Gothic UI Semibold</vt:lpstr>
      <vt:lpstr>Arial</vt:lpstr>
      <vt:lpstr>Calibri</vt:lpstr>
      <vt:lpstr>CAIMEE Powerpoint template v3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Preis</dc:creator>
  <cp:lastModifiedBy>Sarah Preis</cp:lastModifiedBy>
  <cp:revision>1</cp:revision>
  <dcterms:created xsi:type="dcterms:W3CDTF">2024-03-07T17:33:08Z</dcterms:created>
  <dcterms:modified xsi:type="dcterms:W3CDTF">2024-03-07T17:33:33Z</dcterms:modified>
</cp:coreProperties>
</file>