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8" r:id="rId4"/>
    <p:sldMasterId id="2147483722" r:id="rId5"/>
  </p:sldMasterIdLst>
  <p:notesMasterIdLst>
    <p:notesMasterId r:id="rId8"/>
  </p:notesMasterIdLst>
  <p:sldIdLst>
    <p:sldId id="353" r:id="rId6"/>
    <p:sldId id="401" r:id="rId7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gan, Dan CIV" initials="DDC" lastIdx="11" clrIdx="0">
    <p:extLst>
      <p:ext uri="{19B8F6BF-5375-455C-9EA6-DF929625EA0E}">
        <p15:presenceInfo xmlns:p15="http://schemas.microsoft.com/office/powerpoint/2012/main" userId="Dugan, Dan CIV" providerId="None"/>
      </p:ext>
    </p:extLst>
  </p:cmAuthor>
  <p:cmAuthor id="2" name="Figueroa-Seary, Jose A  CONTRACTOR" initials="FJAC" lastIdx="11" clrIdx="1">
    <p:extLst>
      <p:ext uri="{19B8F6BF-5375-455C-9EA6-DF929625EA0E}">
        <p15:presenceInfo xmlns:p15="http://schemas.microsoft.com/office/powerpoint/2012/main" userId="Figueroa-Seary, Jose A  CONTRAC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22C66"/>
    <a:srgbClr val="333399"/>
    <a:srgbClr val="FFCC00"/>
    <a:srgbClr val="FF9933"/>
    <a:srgbClr val="66CCFF"/>
    <a:srgbClr val="E6F0FA"/>
    <a:srgbClr val="BAC0C5"/>
    <a:srgbClr val="F0F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8" autoAdjust="0"/>
    <p:restoredTop sz="79613" autoAdjust="0"/>
  </p:normalViewPr>
  <p:slideViewPr>
    <p:cSldViewPr snapToGrid="0">
      <p:cViewPr varScale="1">
        <p:scale>
          <a:sx n="91" d="100"/>
          <a:sy n="91" d="100"/>
        </p:scale>
        <p:origin x="172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7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9" tIns="46648" rIns="93299" bIns="46648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712" y="0"/>
            <a:ext cx="304238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9" tIns="46648" rIns="93299" bIns="46648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207125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1" y="4422459"/>
            <a:ext cx="5152818" cy="418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9" tIns="46648" rIns="93299" bIns="46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42390" cy="4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9" tIns="46648" rIns="93299" bIns="46648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712" y="8843328"/>
            <a:ext cx="3042389" cy="4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99" tIns="46648" rIns="93299" bIns="46648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E5064A3E-39B4-49EE-BF56-0815ADA7FD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183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4588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1788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8988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61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33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305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77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10CC0AC-51CC-4E8C-9A4C-AAB32E3BDB8C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4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385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2385" y="36112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67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372A-544B-4C2A-B94F-1EC4F78BA5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5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372A-544B-4C2A-B94F-1EC4F78BA5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1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ign with white text&#10;&#10;Description automatically generated">
            <a:extLst>
              <a:ext uri="{FF2B5EF4-FFF2-40B4-BE49-F238E27FC236}">
                <a16:creationId xmlns:a16="http://schemas.microsoft.com/office/drawing/2014/main" id="{D7A25B00-71DD-45F9-BC34-636B59DB0E4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4755"/>
            <a:ext cx="4964605" cy="110324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E581F8C-6836-4A9E-AA48-ACE457EC92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7059"/>
          <a:stretch/>
        </p:blipFill>
        <p:spPr>
          <a:xfrm>
            <a:off x="2617870" y="60037"/>
            <a:ext cx="6956261" cy="66270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8B5484-5E4E-D546-A24E-D6CAD68B21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r="50152"/>
          <a:stretch/>
        </p:blipFill>
        <p:spPr>
          <a:xfrm>
            <a:off x="10260449" y="5062829"/>
            <a:ext cx="1663039" cy="162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Univers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BA6C7F5-554F-8749-94A4-BCF810C4B197}"/>
              </a:ext>
            </a:extLst>
          </p:cNvPr>
          <p:cNvSpPr/>
          <p:nvPr userDrawn="1"/>
        </p:nvSpPr>
        <p:spPr>
          <a:xfrm>
            <a:off x="273585" y="6380018"/>
            <a:ext cx="11465169" cy="45719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432" y="173037"/>
            <a:ext cx="7983318" cy="83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87144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44200" y="6486407"/>
            <a:ext cx="533400" cy="32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76057C1-7586-4C2D-BEBF-21FFCCBDD704}" type="slidenum">
              <a:rPr lang="en-US" smtClean="0">
                <a:solidFill>
                  <a:srgbClr val="000000"/>
                </a:solidFill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B1E33-F1D1-4052-B54B-1BE9D3ACB1F3}"/>
              </a:ext>
            </a:extLst>
          </p:cNvPr>
          <p:cNvSpPr/>
          <p:nvPr userDrawn="1"/>
        </p:nvSpPr>
        <p:spPr bwMode="auto">
          <a:xfrm>
            <a:off x="273585" y="1108228"/>
            <a:ext cx="11504149" cy="63280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5AE12A-ACDC-514F-B8F5-618140BDDE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6" y="109682"/>
            <a:ext cx="13589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5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hdr="0" ftr="0" dt="0"/>
  <p:txStyles>
    <p:titleStyle>
      <a:lvl1pPr marL="457200" indent="-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Arial" pitchFamily="34" charset="0"/>
        </a:defRPr>
      </a:lvl1pPr>
      <a:lvl2pPr marL="457200" indent="-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2pPr>
      <a:lvl3pPr marL="457200" indent="-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3pPr>
      <a:lvl4pPr marL="457200" indent="-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4pPr>
      <a:lvl5pPr marL="457200" indent="-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5pPr>
      <a:lvl6pPr marL="914400" indent="-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6pPr>
      <a:lvl7pPr marL="1371600" indent="-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7pPr>
      <a:lvl8pPr marL="1828800" indent="-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8pPr>
      <a:lvl9pPr marL="2286000" indent="-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1559098" y="1122363"/>
            <a:ext cx="9144000" cy="238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60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endParaRPr lang="en-US" altLang="en-US" sz="1800" b="0" i="1" dirty="0"/>
          </a:p>
        </p:txBody>
      </p:sp>
    </p:spTree>
    <p:extLst>
      <p:ext uri="{BB962C8B-B14F-4D97-AF65-F5344CB8AC3E}">
        <p14:creationId xmlns:p14="http://schemas.microsoft.com/office/powerpoint/2010/main" val="189221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868BA5-85CB-7044-80D4-B32BE307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58FE18-530D-F744-9008-C603F7FC6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2372A-544B-4C2A-B94F-1EC4F78BA524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46304"/>
      </p:ext>
    </p:extLst>
  </p:cSld>
  <p:clrMapOvr>
    <a:masterClrMapping/>
  </p:clrMapOvr>
</p:sld>
</file>

<file path=ppt/theme/theme1.xml><?xml version="1.0" encoding="utf-8"?>
<a:theme xmlns:a="http://schemas.openxmlformats.org/drawingml/2006/main" name="7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Univers"/>
        <a:ea typeface="ＭＳ Ｐゴシック"/>
        <a:cs typeface=""/>
      </a:majorFont>
      <a:minorFont>
        <a:latin typeface="Univer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Univers"/>
        <a:ea typeface="ＭＳ Ｐゴシック"/>
        <a:cs typeface=""/>
      </a:majorFont>
      <a:minorFont>
        <a:latin typeface="Univer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A63EDC32E50A4BAAD7FCA6D1D99DBA" ma:contentTypeVersion="0" ma:contentTypeDescription="Create a new document." ma:contentTypeScope="" ma:versionID="8c39f734b58a2381621f33792f8d1b1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4035f6566428d5ae7c0dcee314688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EE0E4C-7868-456A-83B0-D7A2F7B5F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63398-51D1-4C1A-830E-3D00FFBBFCDD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3D2EE30-A061-4677-B742-03427766C9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NDIA S&amp;ET 20 Mar 2018 DISTRO A v2 180305</Template>
  <TotalTime>6049</TotalTime>
  <Words>2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</vt:lpstr>
      <vt:lpstr>Univers</vt:lpstr>
      <vt:lpstr>7_Blank Presentation</vt:lpstr>
      <vt:lpstr>5_Blank Presentation</vt:lpstr>
      <vt:lpstr>PowerPoint Presentation</vt:lpstr>
      <vt:lpstr>PowerPoint Presentation</vt:lpstr>
    </vt:vector>
  </TitlesOfParts>
  <Company>Defense Threat Reduction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DTRA Research and Development</dc:title>
  <dc:creator>Pimsler, Meade CONTRACTOR</dc:creator>
  <dc:description>UNCLASSIFIED BRIEFING_x000d_
Do not edit template</dc:description>
  <cp:lastModifiedBy>Andrew Proulx</cp:lastModifiedBy>
  <cp:revision>262</cp:revision>
  <cp:lastPrinted>2019-03-22T16:09:28Z</cp:lastPrinted>
  <dcterms:created xsi:type="dcterms:W3CDTF">2018-03-12T12:17:10Z</dcterms:created>
  <dcterms:modified xsi:type="dcterms:W3CDTF">2020-08-19T17:01:29Z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0x0101000AA63EDC32E50A4BAAD7FCA6D1D99DBA</vt:lpwstr>
  </property>
</Properties>
</file>